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196290" cy="5295920"/>
          </a:xfrm>
        </p:spPr>
        <p:txBody>
          <a:bodyPr>
            <a:normAutofit/>
          </a:bodyPr>
          <a:lstStyle/>
          <a:p>
            <a:r>
              <a:rPr lang="ru-RU" dirty="0" smtClean="0"/>
              <a:t>«Выдающиеся деятели русской культуры </a:t>
            </a:r>
            <a:r>
              <a:rPr lang="en-US" dirty="0" smtClean="0"/>
              <a:t>XIX</a:t>
            </a:r>
            <a:r>
              <a:rPr lang="ru-RU" dirty="0" smtClean="0"/>
              <a:t> в. на Ставрополье»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учитель истории </a:t>
            </a:r>
            <a:r>
              <a:rPr lang="ru-RU" dirty="0" err="1" smtClean="0"/>
              <a:t>Винникова</a:t>
            </a:r>
            <a:r>
              <a:rPr lang="ru-RU" dirty="0" smtClean="0"/>
              <a:t>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Lermontov дом в Пятигор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51816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лермонтов на Кавказе 1837г"/>
          <p:cNvPicPr>
            <a:picLocks noChangeAspect="1" noChangeArrowheads="1"/>
          </p:cNvPicPr>
          <p:nvPr/>
        </p:nvPicPr>
        <p:blipFill>
          <a:blip r:embed="rId3"/>
          <a:srcRect r="-21" b="-26"/>
          <a:stretch>
            <a:fillRect/>
          </a:stretch>
        </p:blipFill>
        <p:spPr bwMode="auto">
          <a:xfrm>
            <a:off x="4924425" y="1676400"/>
            <a:ext cx="40719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2286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</a:rPr>
              <a:t>М. Ю. ЛЕРМОНТОВ   </a:t>
            </a:r>
          </a:p>
          <a:p>
            <a:pPr algn="ctr">
              <a:defRPr/>
            </a:pPr>
            <a:r>
              <a:rPr lang="ru-RU" sz="2400" b="1">
                <a:solidFill>
                  <a:srgbClr val="990000"/>
                </a:solidFill>
              </a:rPr>
              <a:t>О  ПРИРОДЕ   КАВКАЗА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0" y="6324600"/>
            <a:ext cx="282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</a:rPr>
              <a:t>Лермонтов на Кавказе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8600" y="5105400"/>
            <a:ext cx="472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</a:rPr>
              <a:t>Природа Кавказа приковала внимание Лермонтова, он готов был «целую жизнь» сидеть и любоваться её красотой.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33400" y="4343400"/>
            <a:ext cx="426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</a:rPr>
              <a:t>Домик  Лермонтова  в Пятигорске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Л.Н. Толстой «Детство. Отрочество. Юность»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14686"/>
            <a:ext cx="3994136" cy="299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381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«Кавказский пленник»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643050"/>
            <a:ext cx="35511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3815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П. 34 – читать и пересказывать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24000" y="228600"/>
            <a:ext cx="3871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</a:rPr>
              <a:t>А. С. ПУШКИН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</a:rPr>
              <a:t> О  ПРИРОДЕ   КАВКАЗА</a:t>
            </a:r>
          </a:p>
        </p:txBody>
      </p:sp>
      <p:pic>
        <p:nvPicPr>
          <p:cNvPr id="23556" name="Picture 15" descr="pushki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68600"/>
            <a:ext cx="6172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6" descr="3рукопись Кавказского пленника 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47800"/>
            <a:ext cx="27876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098925" y="1636713"/>
            <a:ext cx="458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</a:rPr>
              <a:t>Кавказские  впечатления                   А.С.  Пушкина служили  темами  для  многих  его  произведений.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235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bg1"/>
                </a:solidFill>
              </a:rPr>
              <a:t>Пушкин на Кавказе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52400" y="50292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990000"/>
                </a:solidFill>
              </a:rPr>
              <a:t>Рукопись  поэмы        А.С. Пушкина </a:t>
            </a:r>
          </a:p>
          <a:p>
            <a:pPr algn="ctr">
              <a:defRPr/>
            </a:pPr>
            <a:r>
              <a:rPr lang="en-US" b="1" i="1">
                <a:solidFill>
                  <a:srgbClr val="990000"/>
                </a:solidFill>
              </a:rPr>
              <a:t>“</a:t>
            </a:r>
            <a:r>
              <a:rPr lang="ru-RU" b="1" i="1">
                <a:solidFill>
                  <a:srgbClr val="990000"/>
                </a:solidFill>
              </a:rPr>
              <a:t>Кавказский пленник</a:t>
            </a:r>
            <a:r>
              <a:rPr lang="en-US" b="1" i="1">
                <a:solidFill>
                  <a:srgbClr val="990000"/>
                </a:solidFill>
              </a:rPr>
              <a:t>”</a:t>
            </a:r>
            <a:endParaRPr lang="ru-RU" b="1" i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45" grpId="0"/>
      <p:bldP spid="225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«Кавказский пленник»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705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43182"/>
            <a:ext cx="277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857496"/>
            <a:ext cx="3433762" cy="209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А.С. Пушкину в Ставрополе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17725" y="2195512"/>
            <a:ext cx="5143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«Путешествие в Арзрум», 1829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7" y="1535062"/>
            <a:ext cx="3405197" cy="47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М.И. Глинка опера «Руслан и Людмила»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14620"/>
            <a:ext cx="259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А.А. </a:t>
            </a:r>
            <a:r>
              <a:rPr lang="ru-RU" dirty="0" err="1" smtClean="0"/>
              <a:t>Алябьев</a:t>
            </a:r>
            <a:r>
              <a:rPr lang="ru-RU" dirty="0" smtClean="0"/>
              <a:t> – первый композитор, посетивший Кавказ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381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143382" cy="27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514351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Пятигорск, Дом-музей А.А. </a:t>
            </a:r>
            <a:r>
              <a:rPr lang="ru-RU" dirty="0" err="1" smtClean="0"/>
              <a:t>Алябьева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Декабристы на Кавказе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2857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488" y="4429132"/>
            <a:ext cx="3238512" cy="22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85926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485776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А.И. Одоевскому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 Кавказе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7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</a:rPr>
              <a:t>КАВКАЗ В ТВОРЧЕСТВЕ  М.Ю. ЛЕРМОНТОВА</a:t>
            </a:r>
          </a:p>
        </p:txBody>
      </p:sp>
      <p:pic>
        <p:nvPicPr>
          <p:cNvPr id="18438" name="Picture 6" descr="лермонтов вид пятигор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0"/>
            <a:ext cx="4724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лермонтов эльбр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49530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Горы навсегда покорили сердце поэта своей могучей красотой и величественностью.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724400" y="6172200"/>
            <a:ext cx="420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М.Ю. Лермонтов  Вид Пятигорска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0" y="43434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М.Ю. Лермонтов  Вид на гору Эльбрус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/>
      <p:bldP spid="18441" grpId="0"/>
      <p:bldP spid="184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</TotalTime>
  <Words>187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«Выдающиеся деятели русской культуры XIX в. на Ставрополье»</vt:lpstr>
      <vt:lpstr>Слайд 2</vt:lpstr>
      <vt:lpstr>«Кавказский пленник»</vt:lpstr>
      <vt:lpstr>Памятник А.С. Пушкину в Ставрополе</vt:lpstr>
      <vt:lpstr>«Путешествие в Арзрум», 1829 год</vt:lpstr>
      <vt:lpstr>М.И. Глинка опера «Руслан и Людмила»</vt:lpstr>
      <vt:lpstr>А.А. Алябьев – первый композитор, посетивший Кавказ</vt:lpstr>
      <vt:lpstr>Декабристы на Кавказе</vt:lpstr>
      <vt:lpstr>Слайд 9</vt:lpstr>
      <vt:lpstr>Слайд 10</vt:lpstr>
      <vt:lpstr>Л.Н. Толстой «Детство. Отрочество. Юность»</vt:lpstr>
      <vt:lpstr>«Кавказский пленник»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«Выдающиеся деятели русской культуры XIX в. на Ставрополье»</dc:title>
  <cp:lastModifiedBy>ORION</cp:lastModifiedBy>
  <cp:revision>4</cp:revision>
  <dcterms:modified xsi:type="dcterms:W3CDTF">2012-02-09T16:11:14Z</dcterms:modified>
</cp:coreProperties>
</file>